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99"/>
    <a:srgbClr val="EA1600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1" autoAdjust="0"/>
    <p:restoredTop sz="94660"/>
  </p:normalViewPr>
  <p:slideViewPr>
    <p:cSldViewPr>
      <p:cViewPr varScale="1">
        <p:scale>
          <a:sx n="69" d="100"/>
          <a:sy n="69" d="100"/>
        </p:scale>
        <p:origin x="-6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3" rIns="93185" bIns="46593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3" rIns="93185" bIns="46593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3" rIns="93185" bIns="46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3" rIns="93185" bIns="46593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5" tIns="46593" rIns="93185" bIns="46593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fld id="{8BE6B704-0A43-4620-87C6-4919D21349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807E32-1F84-4F30-B872-B5A19F76C9C7}" type="slidenum">
              <a:rPr lang="en-US"/>
              <a:pPr/>
              <a:t>1</a:t>
            </a:fld>
            <a:endParaRPr lang="en-US"/>
          </a:p>
        </p:txBody>
      </p:sp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FF82EC-A8DA-4D56-8E3A-BAD6A203BC5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7656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R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R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P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E5123-11C5-425A-88E9-A0A5646C06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D7857-C70C-4049-993E-833655CA67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AD9FD1-7D61-4209-B56D-5E6F3A476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899F5-757C-4846-ADB2-4D8A8AC02F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BDD53-2BC5-42EA-ADE2-B1525FCF7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45613-4A5B-44A0-BBDA-2DCEA7D33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0196E-059B-4637-8F47-A66723242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6A6B1-9222-40CB-B379-ED180F49F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EA496-AF55-471E-9FC6-19398A52FC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9C02D-8A86-49BB-A4A6-0478A33B91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08BCF-08FA-4B43-A3F6-D73793CC3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A8ED458-D5FA-427B-92C4-9893A6192A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1252538"/>
            <a:ext cx="9144000" cy="195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81000"/>
            <a:ext cx="9144000" cy="76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006699"/>
                </a:solidFill>
              </a:rPr>
              <a:t>The Ugly Duckling</a:t>
            </a:r>
            <a:br>
              <a:rPr lang="en-US" sz="6000" b="1" dirty="0" smtClean="0">
                <a:solidFill>
                  <a:srgbClr val="006699"/>
                </a:solidFill>
              </a:rPr>
            </a:br>
            <a:r>
              <a:rPr lang="en-US" sz="6000" b="1" dirty="0" smtClean="0">
                <a:solidFill>
                  <a:srgbClr val="006699"/>
                </a:solidFill>
              </a:rPr>
              <a:t>by Molly Matt</a:t>
            </a:r>
            <a:endParaRPr lang="en-US" sz="6000" b="1" dirty="0">
              <a:solidFill>
                <a:srgbClr val="006699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R" dirty="0" err="1" smtClean="0"/>
              <a:t>English</a:t>
            </a:r>
            <a:r>
              <a:rPr lang="es-PR" dirty="0" smtClean="0"/>
              <a:t> </a:t>
            </a:r>
            <a:r>
              <a:rPr lang="es-PR" dirty="0" err="1" smtClean="0"/>
              <a:t>Class</a:t>
            </a:r>
            <a:endParaRPr lang="es-PR" dirty="0" smtClean="0"/>
          </a:p>
          <a:p>
            <a:r>
              <a:rPr lang="es-PR" dirty="0" err="1" smtClean="0"/>
              <a:t>Second</a:t>
            </a:r>
            <a:r>
              <a:rPr lang="es-PR" dirty="0" smtClean="0"/>
              <a:t> Grade</a:t>
            </a:r>
          </a:p>
          <a:p>
            <a:r>
              <a:rPr lang="es-PR" dirty="0" smtClean="0"/>
              <a:t>Mrs. Martínez</a:t>
            </a:r>
            <a:endParaRPr lang="es-PR" dirty="0"/>
          </a:p>
        </p:txBody>
      </p:sp>
      <p:pic>
        <p:nvPicPr>
          <p:cNvPr id="2073" name="Picture 25" descr="http://ecx.images-amazon.com/images/I/519N9CNSc4L._SS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05200"/>
            <a:ext cx="2985655" cy="2985655"/>
          </a:xfrm>
          <a:prstGeom prst="rect">
            <a:avLst/>
          </a:prstGeom>
          <a:noFill/>
        </p:spPr>
      </p:pic>
      <p:pic>
        <p:nvPicPr>
          <p:cNvPr id="11" name="Picture 2" descr="http://www.redcliffsaudubon.org/Mute%20Swan%201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9891">
            <a:off x="5998026" y="4770483"/>
            <a:ext cx="2117445" cy="15084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smtClean="0"/>
              <a:t>As he </a:t>
            </a:r>
            <a:r>
              <a:rPr lang="es-PR" dirty="0" err="1" smtClean="0"/>
              <a:t>swims</a:t>
            </a:r>
            <a:r>
              <a:rPr lang="es-PR" dirty="0" smtClean="0"/>
              <a:t> </a:t>
            </a:r>
            <a:r>
              <a:rPr lang="es-PR" dirty="0" err="1" smtClean="0"/>
              <a:t>by</a:t>
            </a:r>
            <a:r>
              <a:rPr lang="es-PR" dirty="0" smtClean="0"/>
              <a:t>, </a:t>
            </a:r>
            <a:r>
              <a:rPr lang="es-PR" dirty="0" err="1" smtClean="0"/>
              <a:t>ducks</a:t>
            </a:r>
            <a:r>
              <a:rPr lang="es-PR" dirty="0" smtClean="0"/>
              <a:t> </a:t>
            </a:r>
            <a:r>
              <a:rPr lang="es-PR" dirty="0" err="1" smtClean="0"/>
              <a:t>call</a:t>
            </a:r>
            <a:r>
              <a:rPr lang="es-PR" dirty="0" smtClean="0"/>
              <a:t> </a:t>
            </a:r>
            <a:r>
              <a:rPr lang="es-PR" dirty="0" err="1" smtClean="0"/>
              <a:t>him</a:t>
            </a:r>
            <a:r>
              <a:rPr lang="es-PR" dirty="0" smtClean="0"/>
              <a:t> </a:t>
            </a:r>
            <a:r>
              <a:rPr lang="es-PR" dirty="0" err="1" smtClean="0"/>
              <a:t>names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smtClean="0"/>
              <a:t>A </a:t>
            </a:r>
            <a:r>
              <a:rPr lang="es-PR" dirty="0" err="1" smtClean="0"/>
              <a:t>frog</a:t>
            </a:r>
            <a:r>
              <a:rPr lang="es-PR" dirty="0" smtClean="0"/>
              <a:t> </a:t>
            </a:r>
            <a:r>
              <a:rPr lang="es-PR" dirty="0" err="1" smtClean="0"/>
              <a:t>tells</a:t>
            </a:r>
            <a:r>
              <a:rPr lang="es-PR" dirty="0" smtClean="0"/>
              <a:t> </a:t>
            </a:r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to</a:t>
            </a:r>
            <a:r>
              <a:rPr lang="es-PR" dirty="0" smtClean="0"/>
              <a:t> </a:t>
            </a:r>
            <a:r>
              <a:rPr lang="es-PR" dirty="0" err="1" smtClean="0"/>
              <a:t>just</a:t>
            </a:r>
            <a:r>
              <a:rPr lang="es-PR" dirty="0" smtClean="0"/>
              <a:t> </a:t>
            </a:r>
            <a:r>
              <a:rPr lang="es-PR" dirty="0" err="1" smtClean="0"/>
              <a:t>be</a:t>
            </a:r>
            <a:r>
              <a:rPr lang="es-PR" dirty="0" smtClean="0"/>
              <a:t> </a:t>
            </a:r>
            <a:r>
              <a:rPr lang="es-PR" dirty="0" err="1" smtClean="0"/>
              <a:t>strong</a:t>
            </a:r>
            <a:r>
              <a:rPr lang="es-PR" dirty="0" smtClean="0"/>
              <a:t>.	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But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makes</a:t>
            </a:r>
            <a:r>
              <a:rPr lang="es-PR" dirty="0" smtClean="0"/>
              <a:t> </a:t>
            </a:r>
            <a:r>
              <a:rPr lang="es-PR" dirty="0" err="1" smtClean="0"/>
              <a:t>him</a:t>
            </a:r>
            <a:r>
              <a:rPr lang="es-PR" dirty="0" smtClean="0"/>
              <a:t> </a:t>
            </a:r>
            <a:r>
              <a:rPr lang="es-PR" dirty="0" err="1" smtClean="0"/>
              <a:t>sad</a:t>
            </a:r>
            <a:r>
              <a:rPr lang="es-PR" dirty="0" smtClean="0"/>
              <a:t> he </a:t>
            </a:r>
            <a:r>
              <a:rPr lang="es-PR" dirty="0" err="1" smtClean="0"/>
              <a:t>can’t</a:t>
            </a:r>
            <a:r>
              <a:rPr lang="es-PR" dirty="0" smtClean="0"/>
              <a:t> </a:t>
            </a:r>
            <a:r>
              <a:rPr lang="es-PR" dirty="0" err="1" smtClean="0"/>
              <a:t>play</a:t>
            </a:r>
            <a:r>
              <a:rPr lang="es-PR" dirty="0" smtClean="0"/>
              <a:t> </a:t>
            </a:r>
            <a:r>
              <a:rPr lang="es-PR" dirty="0" err="1" smtClean="0"/>
              <a:t>games</a:t>
            </a:r>
            <a:r>
              <a:rPr lang="es-PR" dirty="0"/>
              <a:t>.</a:t>
            </a:r>
          </a:p>
        </p:txBody>
      </p:sp>
      <p:pic>
        <p:nvPicPr>
          <p:cNvPr id="61442" name="Picture 2" descr="http://tallgirlinthecity.files.wordpress.com/2012/08/the_ugly_duckling_final_proj_by_kilala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3187335" cy="2350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30725"/>
          </a:xfrm>
        </p:spPr>
        <p:txBody>
          <a:bodyPr/>
          <a:lstStyle/>
          <a:p>
            <a:r>
              <a:rPr lang="es-PR" dirty="0" err="1" smtClean="0"/>
              <a:t>Now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winter</a:t>
            </a:r>
            <a:r>
              <a:rPr lang="es-PR" dirty="0" smtClean="0"/>
              <a:t>, and </a:t>
            </a:r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still</a:t>
            </a:r>
            <a:r>
              <a:rPr lang="es-PR" dirty="0" smtClean="0"/>
              <a:t> </a:t>
            </a:r>
            <a:r>
              <a:rPr lang="es-PR" dirty="0" err="1" smtClean="0"/>
              <a:t>sad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 smtClean="0"/>
              <a:t>	Big </a:t>
            </a:r>
            <a:r>
              <a:rPr lang="es-PR" dirty="0" err="1" smtClean="0"/>
              <a:t>flakes</a:t>
            </a:r>
            <a:r>
              <a:rPr lang="es-PR" dirty="0" smtClean="0"/>
              <a:t> </a:t>
            </a:r>
            <a:r>
              <a:rPr lang="es-PR" dirty="0" err="1" smtClean="0"/>
              <a:t>drop</a:t>
            </a:r>
            <a:r>
              <a:rPr lang="es-PR" dirty="0" smtClean="0"/>
              <a:t> and </a:t>
            </a:r>
            <a:r>
              <a:rPr lang="es-PR" dirty="0" err="1" smtClean="0"/>
              <a:t>stick</a:t>
            </a:r>
            <a:r>
              <a:rPr lang="es-PR" dirty="0" smtClean="0"/>
              <a:t> as he </a:t>
            </a:r>
            <a:r>
              <a:rPr lang="es-PR" dirty="0" err="1" smtClean="0"/>
              <a:t>sits</a:t>
            </a:r>
            <a:r>
              <a:rPr lang="es-PR" dirty="0" smtClean="0"/>
              <a:t> </a:t>
            </a:r>
            <a:r>
              <a:rPr lang="es-PR" dirty="0" err="1" smtClean="0"/>
              <a:t>on</a:t>
            </a:r>
            <a:r>
              <a:rPr lang="es-PR" dirty="0" smtClean="0"/>
              <a:t> a </a:t>
            </a:r>
            <a:r>
              <a:rPr lang="es-PR" dirty="0" err="1" smtClean="0"/>
              <a:t>lake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If</a:t>
            </a:r>
            <a:r>
              <a:rPr lang="es-PR" dirty="0" smtClean="0"/>
              <a:t> he </a:t>
            </a:r>
            <a:r>
              <a:rPr lang="es-PR" dirty="0" err="1" smtClean="0"/>
              <a:t>were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same</a:t>
            </a:r>
            <a:r>
              <a:rPr lang="es-PR" dirty="0" smtClean="0"/>
              <a:t>, </a:t>
            </a:r>
            <a:r>
              <a:rPr lang="es-PR" dirty="0" err="1" smtClean="0"/>
              <a:t>this</a:t>
            </a:r>
            <a:r>
              <a:rPr lang="es-PR" dirty="0" smtClean="0"/>
              <a:t> </a:t>
            </a:r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would</a:t>
            </a:r>
            <a:r>
              <a:rPr lang="es-PR" dirty="0" smtClean="0"/>
              <a:t> </a:t>
            </a:r>
            <a:r>
              <a:rPr lang="es-PR" dirty="0" err="1" smtClean="0"/>
              <a:t>be</a:t>
            </a:r>
            <a:r>
              <a:rPr lang="es-PR" dirty="0" smtClean="0"/>
              <a:t> </a:t>
            </a:r>
            <a:r>
              <a:rPr lang="es-PR" dirty="0" err="1" smtClean="0"/>
              <a:t>glad</a:t>
            </a:r>
            <a:r>
              <a:rPr lang="es-PR" dirty="0" smtClean="0"/>
              <a:t>.</a:t>
            </a:r>
          </a:p>
          <a:p>
            <a:endParaRPr lang="es-PR" dirty="0"/>
          </a:p>
        </p:txBody>
      </p:sp>
      <p:pic>
        <p:nvPicPr>
          <p:cNvPr id="60418" name="Picture 2" descr="http://2.bp.blogspot.com/-V0eAcoasy1Y/UBlkwN975oI/AAAAAAAABi0/D47nCrA6SLA/s1600/UglyDuckl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429000"/>
            <a:ext cx="3878666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Then</a:t>
            </a:r>
            <a:r>
              <a:rPr lang="es-PR" dirty="0" smtClean="0"/>
              <a:t> </a:t>
            </a:r>
            <a:r>
              <a:rPr lang="es-PR" dirty="0" err="1" smtClean="0"/>
              <a:t>came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day</a:t>
            </a:r>
            <a:r>
              <a:rPr lang="es-PR" dirty="0" smtClean="0"/>
              <a:t> </a:t>
            </a:r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bent</a:t>
            </a:r>
            <a:r>
              <a:rPr lang="es-PR" dirty="0" smtClean="0"/>
              <a:t> </a:t>
            </a:r>
            <a:r>
              <a:rPr lang="es-PR" dirty="0" err="1" smtClean="0"/>
              <a:t>his</a:t>
            </a:r>
            <a:r>
              <a:rPr lang="es-PR" dirty="0" smtClean="0"/>
              <a:t> </a:t>
            </a:r>
            <a:r>
              <a:rPr lang="es-PR" dirty="0" err="1" smtClean="0"/>
              <a:t>long</a:t>
            </a:r>
            <a:r>
              <a:rPr lang="es-PR" dirty="0" smtClean="0"/>
              <a:t> </a:t>
            </a:r>
            <a:r>
              <a:rPr lang="es-PR" dirty="0" err="1" smtClean="0"/>
              <a:t>thin</a:t>
            </a:r>
            <a:r>
              <a:rPr lang="es-PR" dirty="0" smtClean="0"/>
              <a:t> </a:t>
            </a:r>
            <a:r>
              <a:rPr lang="es-PR" dirty="0" err="1" smtClean="0"/>
              <a:t>neck</a:t>
            </a:r>
            <a:r>
              <a:rPr lang="es-PR" dirty="0" smtClean="0"/>
              <a:t>. “I am a </a:t>
            </a:r>
            <a:r>
              <a:rPr lang="es-PR" dirty="0" err="1" smtClean="0"/>
              <a:t>beautiful</a:t>
            </a:r>
            <a:r>
              <a:rPr lang="es-PR" dirty="0" smtClean="0"/>
              <a:t> </a:t>
            </a:r>
            <a:r>
              <a:rPr lang="es-PR" dirty="0" err="1" smtClean="0"/>
              <a:t>white</a:t>
            </a:r>
            <a:r>
              <a:rPr lang="es-PR" dirty="0" smtClean="0"/>
              <a:t> </a:t>
            </a:r>
            <a:r>
              <a:rPr lang="es-PR" dirty="0" err="1" smtClean="0"/>
              <a:t>swan</a:t>
            </a:r>
            <a:r>
              <a:rPr lang="es-PR" dirty="0" smtClean="0"/>
              <a:t>, no </a:t>
            </a:r>
            <a:r>
              <a:rPr lang="es-PR" dirty="0" err="1" smtClean="0"/>
              <a:t>less</a:t>
            </a:r>
            <a:r>
              <a:rPr lang="es-PR" dirty="0" smtClean="0"/>
              <a:t>!”</a:t>
            </a:r>
          </a:p>
          <a:p>
            <a:pPr>
              <a:buNone/>
            </a:pPr>
            <a:r>
              <a:rPr lang="es-PR" dirty="0" smtClean="0"/>
              <a:t>	He </a:t>
            </a:r>
            <a:r>
              <a:rPr lang="es-PR" dirty="0" err="1" smtClean="0"/>
              <a:t>was</a:t>
            </a:r>
            <a:r>
              <a:rPr lang="es-PR" dirty="0" smtClean="0"/>
              <a:t> so </a:t>
            </a:r>
            <a:r>
              <a:rPr lang="es-PR" dirty="0" err="1" smtClean="0"/>
              <a:t>glad</a:t>
            </a:r>
            <a:r>
              <a:rPr lang="es-PR" dirty="0" smtClean="0"/>
              <a:t> he </a:t>
            </a:r>
            <a:r>
              <a:rPr lang="es-PR" dirty="0" err="1" smtClean="0"/>
              <a:t>almost</a:t>
            </a:r>
            <a:r>
              <a:rPr lang="es-PR" dirty="0" smtClean="0"/>
              <a:t> </a:t>
            </a:r>
            <a:r>
              <a:rPr lang="es-PR" dirty="0" err="1" smtClean="0"/>
              <a:t>wept</a:t>
            </a:r>
            <a:r>
              <a:rPr lang="es-PR" dirty="0" smtClean="0"/>
              <a:t>.</a:t>
            </a:r>
            <a:endParaRPr lang="es-PR" dirty="0"/>
          </a:p>
        </p:txBody>
      </p:sp>
      <p:pic>
        <p:nvPicPr>
          <p:cNvPr id="59394" name="Picture 2" descr="http://images.fineartamerica.com/images-medium-large/the-ugly-duckling-irina-baban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1473" y="3733800"/>
            <a:ext cx="4350327" cy="283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People</a:t>
            </a:r>
            <a:r>
              <a:rPr lang="es-PR" dirty="0" smtClean="0"/>
              <a:t> stop and stand and wave.	</a:t>
            </a:r>
            <a:endParaRPr lang="es-PR" dirty="0"/>
          </a:p>
          <a:p>
            <a:pPr>
              <a:buNone/>
            </a:pPr>
            <a:r>
              <a:rPr lang="es-PR" dirty="0" smtClean="0"/>
              <a:t>	</a:t>
            </a:r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glad</a:t>
            </a:r>
            <a:r>
              <a:rPr lang="es-PR" dirty="0" smtClean="0"/>
              <a:t> he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not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same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little</a:t>
            </a:r>
            <a:r>
              <a:rPr lang="es-PR" dirty="0" smtClean="0"/>
              <a:t> </a:t>
            </a:r>
            <a:r>
              <a:rPr lang="es-PR" dirty="0" err="1" smtClean="0"/>
              <a:t>glum</a:t>
            </a:r>
            <a:r>
              <a:rPr lang="es-PR" dirty="0" smtClean="0"/>
              <a:t> </a:t>
            </a:r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now</a:t>
            </a:r>
            <a:r>
              <a:rPr lang="es-PR" dirty="0" smtClean="0"/>
              <a:t> </a:t>
            </a:r>
            <a:r>
              <a:rPr lang="es-PR" dirty="0" err="1" smtClean="0"/>
              <a:t>big</a:t>
            </a:r>
            <a:r>
              <a:rPr lang="es-PR" dirty="0" smtClean="0"/>
              <a:t> and </a:t>
            </a:r>
            <a:r>
              <a:rPr lang="es-PR" dirty="0" err="1" smtClean="0"/>
              <a:t>brave</a:t>
            </a:r>
            <a:r>
              <a:rPr lang="es-PR" dirty="0" smtClean="0"/>
              <a:t>.</a:t>
            </a:r>
          </a:p>
        </p:txBody>
      </p:sp>
      <p:pic>
        <p:nvPicPr>
          <p:cNvPr id="58370" name="Picture 2" descr="http://www.redcliffsaudubon.org/Mute%20Swan%20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429000"/>
            <a:ext cx="4091457" cy="2914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Sequence</a:t>
            </a:r>
            <a:r>
              <a:rPr lang="es-PR" dirty="0" smtClean="0"/>
              <a:t> of </a:t>
            </a:r>
            <a:r>
              <a:rPr lang="es-PR" dirty="0" err="1" smtClean="0"/>
              <a:t>Events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ugly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r>
              <a:rPr lang="es-PR" dirty="0" smtClean="0"/>
              <a:t> </a:t>
            </a:r>
            <a:r>
              <a:rPr lang="es-PR" dirty="0" err="1" smtClean="0"/>
              <a:t>hatches</a:t>
            </a:r>
            <a:r>
              <a:rPr lang="es-PR" dirty="0" smtClean="0"/>
              <a:t> </a:t>
            </a:r>
            <a:r>
              <a:rPr lang="es-PR" dirty="0" err="1" smtClean="0"/>
              <a:t>from</a:t>
            </a:r>
            <a:r>
              <a:rPr lang="es-PR" dirty="0" smtClean="0"/>
              <a:t> a </a:t>
            </a:r>
            <a:r>
              <a:rPr lang="es-PR" dirty="0" err="1" smtClean="0"/>
              <a:t>big</a:t>
            </a:r>
            <a:r>
              <a:rPr lang="es-PR" dirty="0" smtClean="0"/>
              <a:t> </a:t>
            </a:r>
            <a:r>
              <a:rPr lang="es-PR" dirty="0" err="1" smtClean="0"/>
              <a:t>egg</a:t>
            </a:r>
            <a:r>
              <a:rPr lang="es-PR" dirty="0" smtClean="0"/>
              <a:t>.</a:t>
            </a:r>
          </a:p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ugly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not</a:t>
            </a:r>
            <a:r>
              <a:rPr lang="es-PR" dirty="0" smtClean="0"/>
              <a:t> </a:t>
            </a:r>
            <a:r>
              <a:rPr lang="es-PR" dirty="0" err="1" smtClean="0"/>
              <a:t>like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others</a:t>
            </a:r>
            <a:r>
              <a:rPr lang="es-PR" dirty="0" smtClean="0"/>
              <a:t>, and </a:t>
            </a:r>
            <a:r>
              <a:rPr lang="es-PR" dirty="0" err="1" smtClean="0"/>
              <a:t>they</a:t>
            </a:r>
            <a:r>
              <a:rPr lang="es-PR" dirty="0" smtClean="0"/>
              <a:t> </a:t>
            </a:r>
            <a:r>
              <a:rPr lang="es-PR" dirty="0" err="1" smtClean="0"/>
              <a:t>make</a:t>
            </a:r>
            <a:r>
              <a:rPr lang="es-PR" dirty="0" smtClean="0"/>
              <a:t> </a:t>
            </a:r>
            <a:r>
              <a:rPr lang="es-PR" dirty="0" err="1" smtClean="0"/>
              <a:t>fun</a:t>
            </a:r>
            <a:r>
              <a:rPr lang="es-PR" dirty="0" smtClean="0"/>
              <a:t> of </a:t>
            </a:r>
            <a:r>
              <a:rPr lang="es-PR" dirty="0" err="1" smtClean="0"/>
              <a:t>him</a:t>
            </a:r>
            <a:r>
              <a:rPr lang="es-PR" dirty="0" smtClean="0"/>
              <a:t>.</a:t>
            </a:r>
          </a:p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ugly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r>
              <a:rPr lang="es-PR" dirty="0" smtClean="0"/>
              <a:t> </a:t>
            </a:r>
            <a:r>
              <a:rPr lang="es-PR" dirty="0" err="1" smtClean="0"/>
              <a:t>sees</a:t>
            </a:r>
            <a:r>
              <a:rPr lang="es-PR" dirty="0" smtClean="0"/>
              <a:t> </a:t>
            </a:r>
            <a:r>
              <a:rPr lang="es-PR" dirty="0" err="1" smtClean="0"/>
              <a:t>that</a:t>
            </a:r>
            <a:r>
              <a:rPr lang="es-PR" dirty="0" smtClean="0"/>
              <a:t> he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really</a:t>
            </a:r>
            <a:r>
              <a:rPr lang="es-PR" dirty="0" smtClean="0"/>
              <a:t> a </a:t>
            </a:r>
            <a:r>
              <a:rPr lang="es-PR" dirty="0" err="1" smtClean="0"/>
              <a:t>beautiful</a:t>
            </a:r>
            <a:r>
              <a:rPr lang="es-PR" dirty="0" smtClean="0"/>
              <a:t> </a:t>
            </a:r>
            <a:r>
              <a:rPr lang="es-PR" dirty="0" err="1" smtClean="0"/>
              <a:t>swan</a:t>
            </a:r>
            <a:r>
              <a:rPr lang="es-PR" dirty="0" smtClean="0"/>
              <a:t>.</a:t>
            </a:r>
            <a:endParaRPr lang="es-PR" dirty="0"/>
          </a:p>
        </p:txBody>
      </p:sp>
      <p:pic>
        <p:nvPicPr>
          <p:cNvPr id="4" name="Picture 2" descr="http://image.shutterstock.com/display_pic_with_logo/59632/59632,1313380724,4/stock-photo-baby-duckling-peeping-out-of-his-egg-at-hatching-time-82811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01341"/>
            <a:ext cx="2385691" cy="1860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https://encrypted-tbn3.gstatic.com/images?q=tbn:ANd9GcTo3DWkCztZjfQe-UZy4sMb5QOP6xijdDXFAv1HQ7t4Ply4d-fI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348941"/>
            <a:ext cx="1773382" cy="212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redcliffsaudubon.org/Mute%20Swan%201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01341"/>
            <a:ext cx="2506413" cy="1785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Sequence</a:t>
            </a:r>
            <a:r>
              <a:rPr lang="es-PR" dirty="0" smtClean="0"/>
              <a:t> of </a:t>
            </a:r>
            <a:r>
              <a:rPr lang="es-PR" dirty="0" err="1" smtClean="0"/>
              <a:t>Events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ugly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r>
              <a:rPr lang="es-PR" dirty="0" smtClean="0"/>
              <a:t> </a:t>
            </a:r>
            <a:r>
              <a:rPr lang="es-PR" dirty="0" err="1" smtClean="0"/>
              <a:t>sees</a:t>
            </a:r>
            <a:r>
              <a:rPr lang="es-PR" dirty="0" smtClean="0"/>
              <a:t> </a:t>
            </a:r>
            <a:r>
              <a:rPr lang="es-PR" dirty="0" err="1" smtClean="0"/>
              <a:t>that</a:t>
            </a:r>
            <a:r>
              <a:rPr lang="es-PR" dirty="0" smtClean="0"/>
              <a:t> he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really</a:t>
            </a:r>
            <a:r>
              <a:rPr lang="es-PR" dirty="0" smtClean="0"/>
              <a:t> a </a:t>
            </a:r>
            <a:r>
              <a:rPr lang="es-PR" dirty="0" err="1" smtClean="0"/>
              <a:t>beautiful</a:t>
            </a:r>
            <a:r>
              <a:rPr lang="es-PR" dirty="0" smtClean="0"/>
              <a:t> </a:t>
            </a:r>
            <a:r>
              <a:rPr lang="es-PR" dirty="0" err="1" smtClean="0"/>
              <a:t>swan</a:t>
            </a:r>
            <a:r>
              <a:rPr lang="es-PR" dirty="0" smtClean="0"/>
              <a:t>.</a:t>
            </a:r>
          </a:p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ugly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not</a:t>
            </a:r>
            <a:r>
              <a:rPr lang="es-PR" dirty="0" smtClean="0"/>
              <a:t> </a:t>
            </a:r>
            <a:r>
              <a:rPr lang="es-PR" dirty="0" err="1" smtClean="0"/>
              <a:t>like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others</a:t>
            </a:r>
            <a:r>
              <a:rPr lang="es-PR" dirty="0" smtClean="0"/>
              <a:t>, and </a:t>
            </a:r>
            <a:r>
              <a:rPr lang="es-PR" dirty="0" err="1" smtClean="0"/>
              <a:t>they</a:t>
            </a:r>
            <a:r>
              <a:rPr lang="es-PR" dirty="0" smtClean="0"/>
              <a:t> </a:t>
            </a:r>
            <a:r>
              <a:rPr lang="es-PR" dirty="0" err="1" smtClean="0"/>
              <a:t>make</a:t>
            </a:r>
            <a:r>
              <a:rPr lang="es-PR" dirty="0" smtClean="0"/>
              <a:t> </a:t>
            </a:r>
            <a:r>
              <a:rPr lang="es-PR" dirty="0" err="1" smtClean="0"/>
              <a:t>fun</a:t>
            </a:r>
            <a:r>
              <a:rPr lang="es-PR" dirty="0" smtClean="0"/>
              <a:t> of </a:t>
            </a:r>
            <a:r>
              <a:rPr lang="es-PR" dirty="0" err="1" smtClean="0"/>
              <a:t>him</a:t>
            </a:r>
            <a:r>
              <a:rPr lang="es-PR" dirty="0" smtClean="0"/>
              <a:t>.</a:t>
            </a:r>
          </a:p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ugly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r>
              <a:rPr lang="es-PR" dirty="0" smtClean="0"/>
              <a:t> </a:t>
            </a:r>
            <a:r>
              <a:rPr lang="es-PR" dirty="0" err="1" smtClean="0"/>
              <a:t>hatches</a:t>
            </a:r>
            <a:r>
              <a:rPr lang="es-PR" dirty="0" smtClean="0"/>
              <a:t> </a:t>
            </a:r>
            <a:r>
              <a:rPr lang="es-PR" dirty="0" err="1" smtClean="0"/>
              <a:t>from</a:t>
            </a:r>
            <a:r>
              <a:rPr lang="es-PR" dirty="0" smtClean="0"/>
              <a:t> a </a:t>
            </a:r>
            <a:r>
              <a:rPr lang="es-PR" dirty="0" err="1" smtClean="0"/>
              <a:t>big</a:t>
            </a:r>
            <a:r>
              <a:rPr lang="es-PR" dirty="0" smtClean="0"/>
              <a:t> </a:t>
            </a:r>
            <a:r>
              <a:rPr lang="es-PR" dirty="0" err="1" smtClean="0"/>
              <a:t>egg</a:t>
            </a:r>
            <a:r>
              <a:rPr lang="es-PR" dirty="0" smtClean="0"/>
              <a:t>.</a:t>
            </a:r>
          </a:p>
          <a:p>
            <a:endParaRPr lang="es-PR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2400" y="3276600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362200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412" y="1438870"/>
            <a:ext cx="67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http://image.shutterstock.com/display_pic_with_logo/59632/59632,1313380724,4/stock-photo-baby-duckling-peeping-out-of-his-egg-at-hatching-time-82811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19600"/>
            <a:ext cx="2385691" cy="1860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s://encrypted-tbn3.gstatic.com/images?q=tbn:ANd9GcTo3DWkCztZjfQe-UZy4sMb5QOP6xijdDXFAv1HQ7t4Ply4d-fI7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267200"/>
            <a:ext cx="1773382" cy="21280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://www.redcliffsaudubon.org/Mute%20Swan%2010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19600"/>
            <a:ext cx="2506413" cy="1785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Who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main</a:t>
            </a:r>
            <a:r>
              <a:rPr lang="es-PR" dirty="0" smtClean="0"/>
              <a:t> </a:t>
            </a:r>
            <a:r>
              <a:rPr lang="es-PR" dirty="0" err="1" smtClean="0"/>
              <a:t>character</a:t>
            </a:r>
            <a:r>
              <a:rPr lang="es-PR" dirty="0" smtClean="0"/>
              <a:t> of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story</a:t>
            </a:r>
            <a:r>
              <a:rPr lang="es-PR" dirty="0" smtClean="0"/>
              <a:t>?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main</a:t>
            </a:r>
            <a:r>
              <a:rPr lang="es-PR" dirty="0" smtClean="0"/>
              <a:t> </a:t>
            </a:r>
            <a:r>
              <a:rPr lang="es-PR" dirty="0" err="1" smtClean="0"/>
              <a:t>character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Duck</a:t>
            </a:r>
            <a:r>
              <a:rPr lang="es-PR" dirty="0" smtClean="0"/>
              <a:t>, </a:t>
            </a:r>
            <a:r>
              <a:rPr lang="es-PR" dirty="0" err="1" smtClean="0"/>
              <a:t>who</a:t>
            </a:r>
            <a:r>
              <a:rPr lang="es-PR" dirty="0" smtClean="0"/>
              <a:t> </a:t>
            </a:r>
            <a:r>
              <a:rPr lang="es-PR" dirty="0" err="1" smtClean="0"/>
              <a:t>becomes</a:t>
            </a:r>
            <a:r>
              <a:rPr lang="es-PR" dirty="0" smtClean="0"/>
              <a:t> a </a:t>
            </a:r>
            <a:r>
              <a:rPr lang="es-PR" dirty="0" err="1" smtClean="0"/>
              <a:t>beautiful</a:t>
            </a:r>
            <a:r>
              <a:rPr lang="es-PR" dirty="0" smtClean="0"/>
              <a:t> </a:t>
            </a:r>
            <a:r>
              <a:rPr lang="es-PR" dirty="0" err="1" smtClean="0"/>
              <a:t>swam</a:t>
            </a:r>
            <a:r>
              <a:rPr lang="es-PR" dirty="0" smtClean="0"/>
              <a:t>.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Why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he </a:t>
            </a:r>
            <a:r>
              <a:rPr lang="es-PR" dirty="0" err="1" smtClean="0"/>
              <a:t>sad</a:t>
            </a:r>
            <a:r>
              <a:rPr lang="es-PR" dirty="0" smtClean="0"/>
              <a:t>?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sad</a:t>
            </a:r>
            <a:r>
              <a:rPr lang="es-PR" dirty="0" smtClean="0"/>
              <a:t> </a:t>
            </a:r>
            <a:r>
              <a:rPr lang="es-PR" dirty="0" err="1" smtClean="0"/>
              <a:t>because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other</a:t>
            </a:r>
            <a:r>
              <a:rPr lang="es-PR" dirty="0" smtClean="0"/>
              <a:t> </a:t>
            </a:r>
            <a:r>
              <a:rPr lang="es-PR" dirty="0" err="1" smtClean="0"/>
              <a:t>ducks</a:t>
            </a:r>
            <a:r>
              <a:rPr lang="es-PR" dirty="0" smtClean="0"/>
              <a:t> </a:t>
            </a:r>
            <a:r>
              <a:rPr lang="es-PR" dirty="0" err="1" smtClean="0"/>
              <a:t>make</a:t>
            </a:r>
            <a:r>
              <a:rPr lang="es-PR" dirty="0" smtClean="0"/>
              <a:t> </a:t>
            </a:r>
            <a:r>
              <a:rPr lang="es-PR" dirty="0" err="1" smtClean="0"/>
              <a:t>fun</a:t>
            </a:r>
            <a:r>
              <a:rPr lang="es-PR" dirty="0" smtClean="0"/>
              <a:t> of </a:t>
            </a:r>
            <a:r>
              <a:rPr lang="es-PR" dirty="0" err="1" smtClean="0"/>
              <a:t>him</a:t>
            </a:r>
            <a:r>
              <a:rPr lang="es-PR" dirty="0" smtClean="0"/>
              <a:t>.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Vocabulary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were</a:t>
            </a:r>
            <a:endParaRPr lang="es-PR" dirty="0" smtClean="0"/>
          </a:p>
          <a:p>
            <a:r>
              <a:rPr lang="es-PR" dirty="0" err="1" smtClean="0"/>
              <a:t>now</a:t>
            </a:r>
            <a:endParaRPr lang="es-PR" dirty="0" smtClean="0"/>
          </a:p>
          <a:p>
            <a:r>
              <a:rPr lang="es-PR" dirty="0" err="1" smtClean="0"/>
              <a:t>by</a:t>
            </a:r>
            <a:endParaRPr lang="es-PR" dirty="0" smtClean="0"/>
          </a:p>
          <a:p>
            <a:r>
              <a:rPr lang="es-PR" dirty="0" err="1" smtClean="0"/>
              <a:t>or</a:t>
            </a:r>
            <a:endParaRPr lang="es-PR" dirty="0" smtClean="0"/>
          </a:p>
          <a:p>
            <a:r>
              <a:rPr lang="es-PR" dirty="0" err="1" smtClean="0"/>
              <a:t>people</a:t>
            </a:r>
            <a:endParaRPr lang="es-PR" dirty="0" smtClean="0"/>
          </a:p>
          <a:p>
            <a:r>
              <a:rPr lang="es-PR" dirty="0" err="1" smtClean="0"/>
              <a:t>beautiful</a:t>
            </a:r>
            <a:endParaRPr lang="es-PR" dirty="0" smtClean="0"/>
          </a:p>
          <a:p>
            <a:r>
              <a:rPr lang="es-PR" dirty="0" err="1" smtClean="0"/>
              <a:t>swans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Who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a </a:t>
            </a:r>
            <a:r>
              <a:rPr lang="es-PR" dirty="0" err="1" smtClean="0"/>
              <a:t>friend</a:t>
            </a:r>
            <a:r>
              <a:rPr lang="es-PR" dirty="0" smtClean="0"/>
              <a:t> </a:t>
            </a:r>
            <a:r>
              <a:rPr lang="es-PR" dirty="0" err="1" smtClean="0"/>
              <a:t>to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r>
              <a:rPr lang="es-PR" dirty="0" smtClean="0"/>
              <a:t>?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frog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a </a:t>
            </a:r>
            <a:r>
              <a:rPr lang="es-PR" dirty="0" err="1" smtClean="0"/>
              <a:t>friend</a:t>
            </a:r>
            <a:r>
              <a:rPr lang="es-PR" dirty="0" smtClean="0"/>
              <a:t> </a:t>
            </a:r>
            <a:r>
              <a:rPr lang="es-PR" dirty="0" err="1" smtClean="0"/>
              <a:t>to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little</a:t>
            </a:r>
            <a:r>
              <a:rPr lang="es-PR" dirty="0" smtClean="0"/>
              <a:t> </a:t>
            </a:r>
            <a:r>
              <a:rPr lang="es-PR" dirty="0" err="1" smtClean="0"/>
              <a:t>duck</a:t>
            </a:r>
            <a:r>
              <a:rPr lang="es-PR" dirty="0" smtClean="0"/>
              <a:t>.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What</a:t>
            </a:r>
            <a:r>
              <a:rPr lang="es-PR" dirty="0" smtClean="0"/>
              <a:t> </a:t>
            </a:r>
            <a:r>
              <a:rPr lang="es-PR" dirty="0" err="1" smtClean="0"/>
              <a:t>happens</a:t>
            </a:r>
            <a:r>
              <a:rPr lang="es-PR" dirty="0" smtClean="0"/>
              <a:t> at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end</a:t>
            </a:r>
            <a:r>
              <a:rPr lang="es-PR" dirty="0" smtClean="0"/>
              <a:t> of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poem</a:t>
            </a:r>
            <a:r>
              <a:rPr lang="es-PR" dirty="0" smtClean="0"/>
              <a:t>?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Think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Over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smtClean="0"/>
              <a:t>At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end</a:t>
            </a:r>
            <a:r>
              <a:rPr lang="es-PR" dirty="0" smtClean="0"/>
              <a:t> of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poem</a:t>
            </a:r>
            <a:r>
              <a:rPr lang="es-PR" dirty="0" smtClean="0"/>
              <a:t>, </a:t>
            </a:r>
            <a:r>
              <a:rPr lang="es-PR" dirty="0" err="1" smtClean="0"/>
              <a:t>Duck</a:t>
            </a:r>
            <a:r>
              <a:rPr lang="es-PR" dirty="0" smtClean="0"/>
              <a:t> </a:t>
            </a:r>
            <a:r>
              <a:rPr lang="es-PR" dirty="0" err="1" smtClean="0"/>
              <a:t>becomes</a:t>
            </a:r>
            <a:r>
              <a:rPr lang="es-PR" dirty="0" smtClean="0"/>
              <a:t> a </a:t>
            </a:r>
            <a:r>
              <a:rPr lang="es-PR" dirty="0" err="1" smtClean="0"/>
              <a:t>beautiful</a:t>
            </a:r>
            <a:r>
              <a:rPr lang="es-PR" dirty="0" smtClean="0"/>
              <a:t> </a:t>
            </a:r>
            <a:r>
              <a:rPr lang="es-PR" dirty="0" err="1" smtClean="0"/>
              <a:t>swan</a:t>
            </a:r>
            <a:r>
              <a:rPr lang="es-PR" dirty="0" smtClean="0"/>
              <a:t>.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Vocabulary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/>
              <a:t>w</a:t>
            </a:r>
            <a:r>
              <a:rPr lang="es-PR" dirty="0" err="1" smtClean="0"/>
              <a:t>ere</a:t>
            </a:r>
            <a:r>
              <a:rPr lang="es-PR" dirty="0" smtClean="0"/>
              <a:t>- eran</a:t>
            </a:r>
          </a:p>
          <a:p>
            <a:r>
              <a:rPr lang="es-PR" dirty="0" err="1"/>
              <a:t>n</a:t>
            </a:r>
            <a:r>
              <a:rPr lang="es-PR" dirty="0" err="1" smtClean="0"/>
              <a:t>ow</a:t>
            </a:r>
            <a:r>
              <a:rPr lang="es-PR" dirty="0" smtClean="0"/>
              <a:t>- ahora</a:t>
            </a:r>
          </a:p>
          <a:p>
            <a:r>
              <a:rPr lang="es-PR" dirty="0" err="1" smtClean="0"/>
              <a:t>by</a:t>
            </a:r>
            <a:r>
              <a:rPr lang="es-PR" dirty="0" smtClean="0"/>
              <a:t>-por</a:t>
            </a:r>
          </a:p>
          <a:p>
            <a:r>
              <a:rPr lang="es-PR" dirty="0" err="1" smtClean="0"/>
              <a:t>or</a:t>
            </a:r>
            <a:r>
              <a:rPr lang="es-PR" dirty="0" smtClean="0"/>
              <a:t>- o</a:t>
            </a:r>
          </a:p>
          <a:p>
            <a:r>
              <a:rPr lang="es-PR" dirty="0" err="1" smtClean="0"/>
              <a:t>people</a:t>
            </a:r>
            <a:r>
              <a:rPr lang="es-PR" dirty="0" smtClean="0"/>
              <a:t>- personas</a:t>
            </a:r>
          </a:p>
          <a:p>
            <a:r>
              <a:rPr lang="es-PR" dirty="0" err="1" smtClean="0"/>
              <a:t>beautiful</a:t>
            </a:r>
            <a:r>
              <a:rPr lang="es-PR" dirty="0" smtClean="0"/>
              <a:t>- hermoso</a:t>
            </a:r>
          </a:p>
          <a:p>
            <a:r>
              <a:rPr lang="es-PR" dirty="0" err="1" smtClean="0"/>
              <a:t>swans</a:t>
            </a:r>
            <a:r>
              <a:rPr lang="es-PR" dirty="0" smtClean="0"/>
              <a:t>- cisnes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Vocabulary</a:t>
            </a:r>
            <a:endParaRPr lang="es-P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188" y="2155826"/>
            <a:ext cx="4040188" cy="639762"/>
          </a:xfrm>
        </p:spPr>
        <p:txBody>
          <a:bodyPr/>
          <a:lstStyle/>
          <a:p>
            <a:r>
              <a:rPr lang="es-PR" dirty="0" err="1" smtClean="0"/>
              <a:t>were</a:t>
            </a:r>
            <a:endParaRPr lang="es-P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188" y="2795588"/>
            <a:ext cx="4040188" cy="1101725"/>
          </a:xfrm>
        </p:spPr>
        <p:txBody>
          <a:bodyPr/>
          <a:lstStyle/>
          <a:p>
            <a:r>
              <a:rPr lang="es-PR" b="1" dirty="0" err="1" smtClean="0"/>
              <a:t>Were</a:t>
            </a:r>
            <a:r>
              <a:rPr lang="es-PR" dirty="0" smtClean="0"/>
              <a:t> </a:t>
            </a:r>
            <a:r>
              <a:rPr lang="es-PR" dirty="0" err="1" smtClean="0"/>
              <a:t>these</a:t>
            </a:r>
            <a:r>
              <a:rPr lang="es-PR" dirty="0" smtClean="0"/>
              <a:t> </a:t>
            </a:r>
            <a:r>
              <a:rPr lang="es-PR" dirty="0" err="1" smtClean="0"/>
              <a:t>kids</a:t>
            </a:r>
            <a:r>
              <a:rPr lang="es-PR" dirty="0" smtClean="0"/>
              <a:t> </a:t>
            </a:r>
            <a:r>
              <a:rPr lang="es-PR" dirty="0" err="1" smtClean="0"/>
              <a:t>ever</a:t>
            </a:r>
            <a:r>
              <a:rPr lang="es-PR" dirty="0" smtClean="0"/>
              <a:t> </a:t>
            </a:r>
            <a:r>
              <a:rPr lang="es-PR" dirty="0" err="1" smtClean="0"/>
              <a:t>babies</a:t>
            </a:r>
            <a:r>
              <a:rPr lang="es-PR" dirty="0" smtClean="0"/>
              <a:t>? </a:t>
            </a:r>
            <a:endParaRPr lang="es-P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8013" y="2155826"/>
            <a:ext cx="4041775" cy="639762"/>
          </a:xfrm>
        </p:spPr>
        <p:txBody>
          <a:bodyPr/>
          <a:lstStyle/>
          <a:p>
            <a:r>
              <a:rPr lang="es-PR" dirty="0" err="1" smtClean="0"/>
              <a:t>now</a:t>
            </a:r>
            <a:endParaRPr lang="es-P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8013" y="2795588"/>
            <a:ext cx="4041775" cy="720725"/>
          </a:xfrm>
        </p:spPr>
        <p:txBody>
          <a:bodyPr/>
          <a:lstStyle/>
          <a:p>
            <a:r>
              <a:rPr lang="es-PR" b="1" dirty="0" err="1" smtClean="0"/>
              <a:t>Now</a:t>
            </a:r>
            <a:r>
              <a:rPr lang="es-PR" dirty="0" smtClean="0"/>
              <a:t> </a:t>
            </a:r>
            <a:r>
              <a:rPr lang="es-PR" dirty="0" err="1" smtClean="0"/>
              <a:t>they</a:t>
            </a:r>
            <a:r>
              <a:rPr lang="es-PR" dirty="0" smtClean="0"/>
              <a:t> can </a:t>
            </a:r>
            <a:r>
              <a:rPr lang="es-PR" dirty="0" err="1" smtClean="0"/>
              <a:t>walk</a:t>
            </a:r>
            <a:r>
              <a:rPr lang="es-PR" dirty="0" smtClean="0"/>
              <a:t>.</a:t>
            </a:r>
            <a:endParaRPr lang="es-PR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228600" y="35925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es-PR" sz="2400" b="1" kern="0" noProof="0" dirty="0" err="1" smtClean="0">
                <a:latin typeface="+mn-lt"/>
              </a:rPr>
              <a:t>by</a:t>
            </a:r>
            <a:r>
              <a:rPr lang="es-PR" sz="2400" b="1" kern="0" dirty="0" smtClean="0">
                <a:latin typeface="+mn-lt"/>
              </a:rPr>
              <a:t>--</a:t>
            </a:r>
            <a:r>
              <a:rPr lang="es-PR" sz="2400" b="1" kern="0" dirty="0" err="1" smtClean="0">
                <a:latin typeface="+mn-lt"/>
              </a:rPr>
              <a:t>or</a:t>
            </a:r>
            <a:endParaRPr kumimoji="0" lang="es-P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228600" y="4232275"/>
            <a:ext cx="40401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s-P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next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year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P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skip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run</a:t>
            </a:r>
            <a:r>
              <a:rPr kumimoji="0" lang="es-P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4419600" y="3821113"/>
            <a:ext cx="44973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s-P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people—beautiful-swans</a:t>
            </a:r>
            <a:endParaRPr kumimoji="0" lang="es-PR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4419600" y="4460875"/>
            <a:ext cx="4040188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s-P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People</a:t>
            </a:r>
            <a:r>
              <a:rPr kumimoji="0" lang="es-P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like</a:t>
            </a:r>
            <a:r>
              <a:rPr kumimoji="0" lang="es-P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s-P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watch</a:t>
            </a:r>
            <a:r>
              <a:rPr kumimoji="0" lang="es-P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these</a:t>
            </a:r>
            <a:r>
              <a:rPr kumimoji="0" lang="es-P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beautiful</a:t>
            </a:r>
            <a:r>
              <a:rPr kumimoji="0" lang="es-P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PR" sz="24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swans</a:t>
            </a:r>
            <a:r>
              <a:rPr kumimoji="0" lang="es-P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P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What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a </a:t>
            </a:r>
            <a:r>
              <a:rPr lang="es-PR" dirty="0" err="1" smtClean="0"/>
              <a:t>poem</a:t>
            </a:r>
            <a:r>
              <a:rPr lang="es-PR" dirty="0" smtClean="0"/>
              <a:t>?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smtClean="0"/>
              <a:t>A </a:t>
            </a:r>
            <a:r>
              <a:rPr lang="es-PR" b="1" dirty="0" err="1" smtClean="0"/>
              <a:t>poem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 of words that express an emotion or idea, sometimes with a specific rhythm.</a:t>
            </a:r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err="1" smtClean="0"/>
              <a:t>About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Poem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PR" sz="3200" dirty="0" err="1" smtClean="0"/>
              <a:t>What</a:t>
            </a:r>
            <a:r>
              <a:rPr lang="es-PR" sz="3200" dirty="0" smtClean="0"/>
              <a:t> </a:t>
            </a:r>
            <a:r>
              <a:rPr lang="es-PR" sz="3200" dirty="0" err="1" smtClean="0"/>
              <a:t>is</a:t>
            </a:r>
            <a:r>
              <a:rPr lang="es-PR" sz="3200" dirty="0" smtClean="0"/>
              <a:t> </a:t>
            </a:r>
            <a:r>
              <a:rPr lang="es-PR" sz="3200" dirty="0" err="1" smtClean="0"/>
              <a:t>the</a:t>
            </a:r>
            <a:r>
              <a:rPr lang="es-PR" sz="3200" dirty="0" smtClean="0"/>
              <a:t> </a:t>
            </a:r>
            <a:r>
              <a:rPr lang="es-PR" sz="3200" dirty="0" err="1" smtClean="0"/>
              <a:t>poem</a:t>
            </a:r>
            <a:r>
              <a:rPr lang="es-PR" sz="3200" dirty="0" smtClean="0"/>
              <a:t> </a:t>
            </a:r>
            <a:r>
              <a:rPr lang="es-PR" sz="3200" dirty="0" err="1" smtClean="0"/>
              <a:t>about</a:t>
            </a:r>
            <a:r>
              <a:rPr lang="es-PR" sz="3200" dirty="0" smtClean="0"/>
              <a:t>?</a:t>
            </a:r>
          </a:p>
          <a:p>
            <a:pPr marL="742950" lvl="2" indent="-342900">
              <a:buClr>
                <a:schemeClr val="bg2"/>
              </a:buClr>
              <a:buFont typeface="Arial" pitchFamily="34" charset="0"/>
              <a:buChar char="•"/>
            </a:pPr>
            <a:r>
              <a:rPr lang="es-PR" sz="3200" dirty="0" smtClean="0"/>
              <a:t> </a:t>
            </a:r>
            <a:r>
              <a:rPr lang="es-PR" sz="3200" dirty="0" err="1" smtClean="0"/>
              <a:t>This</a:t>
            </a:r>
            <a:r>
              <a:rPr lang="es-PR" sz="3200" dirty="0" smtClean="0"/>
              <a:t> </a:t>
            </a:r>
            <a:r>
              <a:rPr lang="es-PR" sz="3200" dirty="0" err="1" smtClean="0"/>
              <a:t>poem</a:t>
            </a:r>
            <a:r>
              <a:rPr lang="es-PR" sz="3200" dirty="0" smtClean="0"/>
              <a:t> </a:t>
            </a:r>
            <a:r>
              <a:rPr lang="es-PR" sz="3200" dirty="0" err="1" smtClean="0"/>
              <a:t>is</a:t>
            </a:r>
            <a:r>
              <a:rPr lang="es-PR" sz="3200" dirty="0" smtClean="0"/>
              <a:t> </a:t>
            </a:r>
            <a:r>
              <a:rPr lang="es-PR" sz="3200" dirty="0" err="1" smtClean="0"/>
              <a:t>about</a:t>
            </a:r>
            <a:r>
              <a:rPr lang="es-PR" sz="3200" dirty="0" smtClean="0"/>
              <a:t> a </a:t>
            </a:r>
            <a:r>
              <a:rPr lang="es-PR" sz="3200" dirty="0" err="1" smtClean="0"/>
              <a:t>duckling</a:t>
            </a:r>
            <a:r>
              <a:rPr lang="es-PR" sz="3200" dirty="0" smtClean="0"/>
              <a:t> </a:t>
            </a:r>
            <a:r>
              <a:rPr lang="es-PR" sz="3200" dirty="0" err="1" smtClean="0"/>
              <a:t>that</a:t>
            </a:r>
            <a:r>
              <a:rPr lang="es-PR" sz="3200" dirty="0" smtClean="0"/>
              <a:t> </a:t>
            </a:r>
            <a:r>
              <a:rPr lang="es-PR" sz="3200" dirty="0" err="1" smtClean="0"/>
              <a:t>grows</a:t>
            </a:r>
            <a:r>
              <a:rPr lang="es-PR" sz="3200" dirty="0" smtClean="0"/>
              <a:t> up </a:t>
            </a:r>
            <a:r>
              <a:rPr lang="es-PR" sz="3200" dirty="0" err="1" smtClean="0"/>
              <a:t>to</a:t>
            </a:r>
            <a:r>
              <a:rPr lang="es-PR" sz="3200" dirty="0" smtClean="0"/>
              <a:t> </a:t>
            </a:r>
            <a:r>
              <a:rPr lang="es-PR" sz="3200" dirty="0" err="1" smtClean="0"/>
              <a:t>be</a:t>
            </a:r>
            <a:r>
              <a:rPr lang="es-PR" sz="3200" dirty="0" smtClean="0"/>
              <a:t> </a:t>
            </a:r>
            <a:r>
              <a:rPr lang="es-PR" sz="3200" dirty="0" err="1" smtClean="0"/>
              <a:t>swan</a:t>
            </a:r>
            <a:r>
              <a:rPr lang="es-PR" sz="3200" dirty="0" smtClean="0"/>
              <a:t>.</a:t>
            </a:r>
          </a:p>
          <a:p>
            <a:endParaRPr lang="es-PR" sz="3200" dirty="0"/>
          </a:p>
          <a:p>
            <a:r>
              <a:rPr lang="es-PR" sz="3200" dirty="0" err="1" smtClean="0"/>
              <a:t>Where</a:t>
            </a:r>
            <a:r>
              <a:rPr lang="es-PR" sz="3200" dirty="0" smtClean="0"/>
              <a:t> </a:t>
            </a:r>
            <a:r>
              <a:rPr lang="es-PR" sz="3200" dirty="0" err="1" smtClean="0"/>
              <a:t>does</a:t>
            </a:r>
            <a:r>
              <a:rPr lang="es-PR" sz="3200" dirty="0" smtClean="0"/>
              <a:t> </a:t>
            </a:r>
            <a:r>
              <a:rPr lang="es-PR" sz="3200" dirty="0" err="1" smtClean="0"/>
              <a:t>the</a:t>
            </a:r>
            <a:r>
              <a:rPr lang="es-PR" sz="3200" dirty="0" smtClean="0"/>
              <a:t> </a:t>
            </a:r>
            <a:r>
              <a:rPr lang="es-PR" sz="3200" dirty="0" err="1" smtClean="0"/>
              <a:t>poem</a:t>
            </a:r>
            <a:r>
              <a:rPr lang="es-PR" sz="3200" dirty="0" smtClean="0"/>
              <a:t> </a:t>
            </a:r>
            <a:r>
              <a:rPr lang="es-PR" sz="3200" dirty="0" err="1" smtClean="0"/>
              <a:t>take</a:t>
            </a:r>
            <a:r>
              <a:rPr lang="es-PR" sz="3200" dirty="0" smtClean="0"/>
              <a:t> place?</a:t>
            </a:r>
          </a:p>
          <a:p>
            <a:pPr lvl="1">
              <a:buFont typeface="Arial" pitchFamily="34" charset="0"/>
              <a:buChar char="•"/>
            </a:pPr>
            <a:r>
              <a:rPr lang="es-PR" sz="3200" dirty="0" err="1" smtClean="0"/>
              <a:t>The</a:t>
            </a:r>
            <a:r>
              <a:rPr lang="es-PR" sz="3200" dirty="0" smtClean="0"/>
              <a:t> </a:t>
            </a:r>
            <a:r>
              <a:rPr lang="es-PR" sz="3200" dirty="0" err="1" smtClean="0"/>
              <a:t>poem</a:t>
            </a:r>
            <a:r>
              <a:rPr lang="es-PR" sz="3200" dirty="0" smtClean="0"/>
              <a:t> </a:t>
            </a:r>
            <a:r>
              <a:rPr lang="es-PR" sz="3200" dirty="0" err="1" smtClean="0"/>
              <a:t>takes</a:t>
            </a:r>
            <a:r>
              <a:rPr lang="es-PR" sz="3200" dirty="0" smtClean="0"/>
              <a:t> place in a </a:t>
            </a:r>
            <a:r>
              <a:rPr lang="es-PR" sz="3200" dirty="0" err="1" smtClean="0"/>
              <a:t>bird’s</a:t>
            </a:r>
            <a:r>
              <a:rPr lang="es-PR" sz="3200" dirty="0" smtClean="0"/>
              <a:t> </a:t>
            </a:r>
            <a:r>
              <a:rPr lang="es-PR" sz="3200" dirty="0" err="1" smtClean="0"/>
              <a:t>nest</a:t>
            </a:r>
            <a:r>
              <a:rPr lang="es-PR" sz="3200" dirty="0" smtClean="0"/>
              <a:t> and in </a:t>
            </a:r>
            <a:r>
              <a:rPr lang="es-PR" sz="3200" dirty="0" err="1" smtClean="0"/>
              <a:t>water</a:t>
            </a:r>
            <a:r>
              <a:rPr lang="es-PR" sz="3200" dirty="0" smtClean="0"/>
              <a:t>.</a:t>
            </a:r>
          </a:p>
          <a:p>
            <a:pPr lvl="1"/>
            <a:endParaRPr lang="es-PR" dirty="0" smtClean="0"/>
          </a:p>
          <a:p>
            <a:pPr lvl="1"/>
            <a:endParaRPr lang="es-PR" dirty="0" smtClean="0"/>
          </a:p>
          <a:p>
            <a:pPr lvl="1"/>
            <a:endParaRPr lang="es-P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/>
              <a:t>Poem</a:t>
            </a:r>
            <a:r>
              <a:rPr lang="es-PR" dirty="0" smtClean="0"/>
              <a:t>: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Ugly</a:t>
            </a:r>
            <a:r>
              <a:rPr lang="es-PR" dirty="0" smtClean="0"/>
              <a:t> </a:t>
            </a:r>
            <a:r>
              <a:rPr lang="es-PR" dirty="0" err="1" smtClean="0"/>
              <a:t>Duckling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smtClean="0"/>
              <a:t>A </a:t>
            </a:r>
            <a:r>
              <a:rPr lang="es-PR" dirty="0" err="1" smtClean="0"/>
              <a:t>big</a:t>
            </a:r>
            <a:r>
              <a:rPr lang="es-PR" dirty="0" smtClean="0"/>
              <a:t> </a:t>
            </a:r>
            <a:r>
              <a:rPr lang="es-PR" dirty="0" err="1" smtClean="0"/>
              <a:t>ducks</a:t>
            </a:r>
            <a:r>
              <a:rPr lang="es-PR" dirty="0" smtClean="0"/>
              <a:t> </a:t>
            </a:r>
            <a:r>
              <a:rPr lang="es-PR" dirty="0" err="1" smtClean="0"/>
              <a:t>sits</a:t>
            </a:r>
            <a:r>
              <a:rPr lang="es-PR" dirty="0" smtClean="0"/>
              <a:t> in a </a:t>
            </a:r>
            <a:r>
              <a:rPr lang="es-PR" dirty="0" err="1" smtClean="0"/>
              <a:t>nest</a:t>
            </a:r>
            <a:r>
              <a:rPr lang="es-PR" dirty="0" smtClean="0"/>
              <a:t> </a:t>
            </a:r>
            <a:r>
              <a:rPr lang="es-PR" dirty="0" err="1" smtClean="0"/>
              <a:t>by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lake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 </a:t>
            </a:r>
            <a:r>
              <a:rPr lang="es-PR" dirty="0" smtClean="0"/>
              <a:t>  A </a:t>
            </a:r>
            <a:r>
              <a:rPr lang="es-PR" dirty="0" err="1" smtClean="0"/>
              <a:t>nest</a:t>
            </a:r>
            <a:r>
              <a:rPr lang="es-PR" dirty="0" smtClean="0"/>
              <a:t> </a:t>
            </a:r>
            <a:r>
              <a:rPr lang="es-PR" dirty="0" err="1" smtClean="0"/>
              <a:t>with</a:t>
            </a:r>
            <a:r>
              <a:rPr lang="es-PR" dirty="0" smtClean="0"/>
              <a:t> </a:t>
            </a:r>
            <a:r>
              <a:rPr lang="es-PR" dirty="0" err="1" smtClean="0"/>
              <a:t>blades</a:t>
            </a:r>
            <a:r>
              <a:rPr lang="es-PR" dirty="0" smtClean="0"/>
              <a:t> of </a:t>
            </a:r>
            <a:r>
              <a:rPr lang="es-PR" dirty="0" err="1" smtClean="0"/>
              <a:t>grass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safe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One</a:t>
            </a:r>
            <a:r>
              <a:rPr lang="es-PR" dirty="0" smtClean="0"/>
              <a:t> </a:t>
            </a:r>
            <a:r>
              <a:rPr lang="es-PR" dirty="0" err="1" smtClean="0"/>
              <a:t>big</a:t>
            </a:r>
            <a:r>
              <a:rPr lang="es-PR" dirty="0" smtClean="0"/>
              <a:t> </a:t>
            </a:r>
            <a:r>
              <a:rPr lang="es-PR" dirty="0" err="1" smtClean="0"/>
              <a:t>egg</a:t>
            </a:r>
            <a:r>
              <a:rPr lang="es-PR" dirty="0" smtClean="0"/>
              <a:t>!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real </a:t>
            </a:r>
            <a:r>
              <a:rPr lang="es-PR" dirty="0" err="1" smtClean="0"/>
              <a:t>or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fake</a:t>
            </a:r>
            <a:r>
              <a:rPr lang="es-PR" dirty="0" smtClean="0"/>
              <a:t>?</a:t>
            </a:r>
            <a:endParaRPr lang="es-PR" dirty="0"/>
          </a:p>
        </p:txBody>
      </p:sp>
      <p:pic>
        <p:nvPicPr>
          <p:cNvPr id="52226" name="Picture 2" descr="http://3.bp.blogspot.com/_4IoHtbiLJDA/TGtXYhmM86I/AAAAAAAAAaw/uqttZD9QG08/s1600/P8140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200"/>
            <a:ext cx="4064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R" dirty="0" err="1" smtClean="0"/>
              <a:t>This</a:t>
            </a:r>
            <a:r>
              <a:rPr lang="es-PR" dirty="0" smtClean="0"/>
              <a:t> </a:t>
            </a:r>
            <a:r>
              <a:rPr lang="es-PR" dirty="0" err="1" smtClean="0"/>
              <a:t>big</a:t>
            </a:r>
            <a:r>
              <a:rPr lang="es-PR" dirty="0" smtClean="0"/>
              <a:t> </a:t>
            </a:r>
            <a:r>
              <a:rPr lang="es-PR" dirty="0" err="1" smtClean="0"/>
              <a:t>egg</a:t>
            </a:r>
            <a:r>
              <a:rPr lang="es-PR" dirty="0" smtClean="0"/>
              <a:t> </a:t>
            </a:r>
            <a:r>
              <a:rPr lang="es-PR" dirty="0" err="1" smtClean="0"/>
              <a:t>will</a:t>
            </a:r>
            <a:r>
              <a:rPr lang="es-PR" dirty="0" smtClean="0"/>
              <a:t> crack, crack, crack.	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First</a:t>
            </a:r>
            <a:r>
              <a:rPr lang="es-PR" dirty="0" smtClean="0"/>
              <a:t>,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chick</a:t>
            </a:r>
            <a:r>
              <a:rPr lang="es-PR" dirty="0" smtClean="0"/>
              <a:t> </a:t>
            </a:r>
            <a:r>
              <a:rPr lang="es-PR" dirty="0" err="1" smtClean="0"/>
              <a:t>will</a:t>
            </a:r>
            <a:r>
              <a:rPr lang="es-PR" dirty="0" smtClean="0"/>
              <a:t> </a:t>
            </a:r>
            <a:r>
              <a:rPr lang="es-PR" dirty="0" err="1" smtClean="0"/>
              <a:t>peck</a:t>
            </a:r>
            <a:r>
              <a:rPr lang="es-PR" dirty="0" smtClean="0"/>
              <a:t>, </a:t>
            </a:r>
            <a:r>
              <a:rPr lang="es-PR" dirty="0" err="1" smtClean="0"/>
              <a:t>peck</a:t>
            </a:r>
            <a:r>
              <a:rPr lang="es-PR" dirty="0" smtClean="0"/>
              <a:t>, </a:t>
            </a:r>
            <a:r>
              <a:rPr lang="es-PR" dirty="0" err="1" smtClean="0"/>
              <a:t>peck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Then</a:t>
            </a:r>
            <a:r>
              <a:rPr lang="es-PR" dirty="0" smtClean="0"/>
              <a:t>,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will</a:t>
            </a:r>
            <a:r>
              <a:rPr lang="es-PR" dirty="0" smtClean="0"/>
              <a:t> </a:t>
            </a:r>
            <a:r>
              <a:rPr lang="es-PR" dirty="0" err="1" smtClean="0"/>
              <a:t>go</a:t>
            </a:r>
            <a:r>
              <a:rPr lang="es-PR" dirty="0" smtClean="0"/>
              <a:t> </a:t>
            </a:r>
            <a:r>
              <a:rPr lang="es-PR" dirty="0" err="1" smtClean="0"/>
              <a:t>quack</a:t>
            </a:r>
            <a:r>
              <a:rPr lang="es-PR" dirty="0" smtClean="0"/>
              <a:t>, </a:t>
            </a:r>
            <a:r>
              <a:rPr lang="es-PR" dirty="0" err="1" smtClean="0"/>
              <a:t>quack</a:t>
            </a:r>
            <a:r>
              <a:rPr lang="es-PR" dirty="0" smtClean="0"/>
              <a:t>, </a:t>
            </a:r>
            <a:r>
              <a:rPr lang="es-PR" dirty="0" err="1" smtClean="0"/>
              <a:t>quack</a:t>
            </a:r>
            <a:r>
              <a:rPr lang="es-PR" dirty="0"/>
              <a:t>.</a:t>
            </a:r>
            <a:endParaRPr lang="es-PR" dirty="0" smtClean="0"/>
          </a:p>
        </p:txBody>
      </p:sp>
      <p:pic>
        <p:nvPicPr>
          <p:cNvPr id="56322" name="Picture 2" descr="http://image.shutterstock.com/display_pic_with_logo/59632/59632,1313380724,4/stock-photo-baby-duckling-peeping-out-of-his-egg-at-hatching-time-82811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286250" cy="3343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r>
              <a:rPr lang="es-PR" dirty="0" err="1" smtClean="0"/>
              <a:t>Mom</a:t>
            </a:r>
            <a:r>
              <a:rPr lang="es-PR" dirty="0" smtClean="0"/>
              <a:t> </a:t>
            </a:r>
            <a:r>
              <a:rPr lang="es-PR" dirty="0" err="1" smtClean="0"/>
              <a:t>Duck</a:t>
            </a:r>
            <a:r>
              <a:rPr lang="es-PR" dirty="0" smtClean="0"/>
              <a:t> and </a:t>
            </a:r>
            <a:r>
              <a:rPr lang="es-PR" dirty="0" err="1" smtClean="0"/>
              <a:t>chicks</a:t>
            </a:r>
            <a:r>
              <a:rPr lang="es-PR" dirty="0" smtClean="0"/>
              <a:t> </a:t>
            </a:r>
            <a:r>
              <a:rPr lang="es-PR" dirty="0" err="1" smtClean="0"/>
              <a:t>take</a:t>
            </a:r>
            <a:r>
              <a:rPr lang="es-PR" dirty="0" smtClean="0"/>
              <a:t> a </a:t>
            </a:r>
            <a:r>
              <a:rPr lang="es-PR" dirty="0" err="1" smtClean="0"/>
              <a:t>trip</a:t>
            </a:r>
            <a:r>
              <a:rPr lang="es-PR" dirty="0" smtClean="0"/>
              <a:t> up a </a:t>
            </a:r>
            <a:r>
              <a:rPr lang="es-PR" dirty="0" err="1" smtClean="0"/>
              <a:t>lane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Ducks</a:t>
            </a:r>
            <a:r>
              <a:rPr lang="es-PR" dirty="0" smtClean="0"/>
              <a:t> </a:t>
            </a:r>
            <a:r>
              <a:rPr lang="es-PR" dirty="0" err="1" smtClean="0"/>
              <a:t>make</a:t>
            </a:r>
            <a:r>
              <a:rPr lang="es-PR" dirty="0" smtClean="0"/>
              <a:t> </a:t>
            </a:r>
            <a:r>
              <a:rPr lang="es-PR" dirty="0" err="1" smtClean="0"/>
              <a:t>fun</a:t>
            </a:r>
            <a:r>
              <a:rPr lang="es-PR" dirty="0" smtClean="0"/>
              <a:t> of </a:t>
            </a:r>
            <a:r>
              <a:rPr lang="es-PR" dirty="0" err="1" smtClean="0"/>
              <a:t>him</a:t>
            </a:r>
            <a:r>
              <a:rPr lang="es-PR" dirty="0" smtClean="0"/>
              <a:t> and </a:t>
            </a:r>
            <a:r>
              <a:rPr lang="es-PR" dirty="0" err="1" smtClean="0"/>
              <a:t>hiss</a:t>
            </a:r>
            <a:r>
              <a:rPr lang="es-PR" dirty="0" smtClean="0"/>
              <a:t>.</a:t>
            </a:r>
          </a:p>
          <a:p>
            <a:pPr>
              <a:buNone/>
            </a:pPr>
            <a:r>
              <a:rPr lang="es-PR" dirty="0"/>
              <a:t>	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makes</a:t>
            </a:r>
            <a:r>
              <a:rPr lang="es-PR" dirty="0" smtClean="0"/>
              <a:t> </a:t>
            </a:r>
            <a:r>
              <a:rPr lang="es-PR" dirty="0" err="1" smtClean="0"/>
              <a:t>him</a:t>
            </a:r>
            <a:r>
              <a:rPr lang="es-PR" dirty="0" smtClean="0"/>
              <a:t> </a:t>
            </a:r>
            <a:r>
              <a:rPr lang="es-PR" dirty="0" err="1" smtClean="0"/>
              <a:t>sad</a:t>
            </a:r>
            <a:r>
              <a:rPr lang="es-PR" dirty="0" smtClean="0"/>
              <a:t>- he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not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same</a:t>
            </a:r>
            <a:r>
              <a:rPr lang="es-PR" dirty="0" smtClean="0"/>
              <a:t>.</a:t>
            </a:r>
            <a:endParaRPr lang="es-PR" dirty="0"/>
          </a:p>
        </p:txBody>
      </p:sp>
      <p:pic>
        <p:nvPicPr>
          <p:cNvPr id="55298" name="Picture 2" descr="https://encrypted-tbn3.gstatic.com/images?q=tbn:ANd9GcTo3DWkCztZjfQe-UZy4sMb5QOP6xijdDXFAv1HQ7t4Ply4d-fI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276600"/>
            <a:ext cx="2729345" cy="3275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od citizenship award">
  <a:themeElements>
    <a:clrScheme name="Good Citizenship Award 7">
      <a:dk1>
        <a:srgbClr val="000000"/>
      </a:dk1>
      <a:lt1>
        <a:srgbClr val="FFFFFF"/>
      </a:lt1>
      <a:dk2>
        <a:srgbClr val="CC3300"/>
      </a:dk2>
      <a:lt2>
        <a:srgbClr val="663300"/>
      </a:lt2>
      <a:accent1>
        <a:srgbClr val="FFCC00"/>
      </a:accent1>
      <a:accent2>
        <a:srgbClr val="CC66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5C00"/>
      </a:accent6>
      <a:hlink>
        <a:srgbClr val="CC9900"/>
      </a:hlink>
      <a:folHlink>
        <a:srgbClr val="996633"/>
      </a:folHlink>
    </a:clrScheme>
    <a:fontScheme name="Good Citizenship Award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ood Citizenship Award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 Citizenship Award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 Citizenship Award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 Citizenship Award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 Citizenship Award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od Citizenship Award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 Citizenship Award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od Citizenship Award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Good citizenship award</Template>
  <TotalTime>1672</TotalTime>
  <Words>418</Words>
  <Application>Microsoft Office PowerPoint</Application>
  <PresentationFormat>On-screen Show (4:3)</PresentationFormat>
  <Paragraphs>87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Garamond</vt:lpstr>
      <vt:lpstr>Times New Roman</vt:lpstr>
      <vt:lpstr>Verdana</vt:lpstr>
      <vt:lpstr>Wingdings</vt:lpstr>
      <vt:lpstr>Good citizenship award</vt:lpstr>
      <vt:lpstr>The Ugly Duckling by Molly Matt</vt:lpstr>
      <vt:lpstr>Vocabulary</vt:lpstr>
      <vt:lpstr>Vocabulary</vt:lpstr>
      <vt:lpstr>Vocabulary</vt:lpstr>
      <vt:lpstr>What is a poem?</vt:lpstr>
      <vt:lpstr>About the Poem</vt:lpstr>
      <vt:lpstr>Poem: The Ugly Duckling</vt:lpstr>
      <vt:lpstr>Slide 8</vt:lpstr>
      <vt:lpstr>Slide 9</vt:lpstr>
      <vt:lpstr>Slide 10</vt:lpstr>
      <vt:lpstr>Slide 11</vt:lpstr>
      <vt:lpstr>Slide 12</vt:lpstr>
      <vt:lpstr>Slide 13</vt:lpstr>
      <vt:lpstr>Sequence of Events</vt:lpstr>
      <vt:lpstr>Sequence of Events</vt:lpstr>
      <vt:lpstr>Think It Over</vt:lpstr>
      <vt:lpstr>Think It Over</vt:lpstr>
      <vt:lpstr>Think It Over</vt:lpstr>
      <vt:lpstr>Think It Over</vt:lpstr>
      <vt:lpstr>Think It Over</vt:lpstr>
      <vt:lpstr>Think It Over</vt:lpstr>
      <vt:lpstr>Think It Over</vt:lpstr>
      <vt:lpstr>Think It Over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Ugly Duckling</dc:title>
  <dc:creator>Sherley_Leinad</dc:creator>
  <cp:lastModifiedBy>Sherley_Leinad</cp:lastModifiedBy>
  <cp:revision>116</cp:revision>
  <dcterms:created xsi:type="dcterms:W3CDTF">2013-01-24T11:29:48Z</dcterms:created>
  <dcterms:modified xsi:type="dcterms:W3CDTF">2013-01-25T15:22:19Z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TC010182761033</vt:lpwstr>
  </property>
</Properties>
</file>