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BD6D-5611-4B2B-8C5D-9FFEA2A3875E}" type="datetimeFigureOut">
              <a:rPr lang="es-PR" smtClean="0"/>
              <a:t>29/11/2012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FACC-E70E-4AA4-9025-5CA057F2EB59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BD6D-5611-4B2B-8C5D-9FFEA2A3875E}" type="datetimeFigureOut">
              <a:rPr lang="es-PR" smtClean="0"/>
              <a:t>29/11/2012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FACC-E70E-4AA4-9025-5CA057F2EB59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BD6D-5611-4B2B-8C5D-9FFEA2A3875E}" type="datetimeFigureOut">
              <a:rPr lang="es-PR" smtClean="0"/>
              <a:t>29/11/2012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FACC-E70E-4AA4-9025-5CA057F2EB59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BD6D-5611-4B2B-8C5D-9FFEA2A3875E}" type="datetimeFigureOut">
              <a:rPr lang="es-PR" smtClean="0"/>
              <a:t>29/11/2012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FACC-E70E-4AA4-9025-5CA057F2EB59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BD6D-5611-4B2B-8C5D-9FFEA2A3875E}" type="datetimeFigureOut">
              <a:rPr lang="es-PR" smtClean="0"/>
              <a:t>29/11/2012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FACC-E70E-4AA4-9025-5CA057F2EB59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BD6D-5611-4B2B-8C5D-9FFEA2A3875E}" type="datetimeFigureOut">
              <a:rPr lang="es-PR" smtClean="0"/>
              <a:t>29/11/2012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FACC-E70E-4AA4-9025-5CA057F2EB59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BD6D-5611-4B2B-8C5D-9FFEA2A3875E}" type="datetimeFigureOut">
              <a:rPr lang="es-PR" smtClean="0"/>
              <a:t>29/11/2012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FACC-E70E-4AA4-9025-5CA057F2EB59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BD6D-5611-4B2B-8C5D-9FFEA2A3875E}" type="datetimeFigureOut">
              <a:rPr lang="es-PR" smtClean="0"/>
              <a:t>29/11/2012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FACC-E70E-4AA4-9025-5CA057F2EB59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BD6D-5611-4B2B-8C5D-9FFEA2A3875E}" type="datetimeFigureOut">
              <a:rPr lang="es-PR" smtClean="0"/>
              <a:t>29/11/2012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FACC-E70E-4AA4-9025-5CA057F2EB59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BD6D-5611-4B2B-8C5D-9FFEA2A3875E}" type="datetimeFigureOut">
              <a:rPr lang="es-PR" smtClean="0"/>
              <a:t>29/11/2012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FACC-E70E-4AA4-9025-5CA057F2EB59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BD6D-5611-4B2B-8C5D-9FFEA2A3875E}" type="datetimeFigureOut">
              <a:rPr lang="es-PR" smtClean="0"/>
              <a:t>29/11/2012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FACC-E70E-4AA4-9025-5CA057F2EB59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4BD6D-5611-4B2B-8C5D-9FFEA2A3875E}" type="datetimeFigureOut">
              <a:rPr lang="es-PR" smtClean="0"/>
              <a:t>29/11/2012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5FACC-E70E-4AA4-9025-5CA057F2EB59}" type="slidenum">
              <a:rPr lang="es-PR" smtClean="0"/>
              <a:t>‹#›</a:t>
            </a:fld>
            <a:endParaRPr 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1027" name="Picture 3" descr="C:\Users\SHERLE~1\AppData\Local\Temp\Rar$DR11.888\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161894" y="1161892"/>
            <a:ext cx="91817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2051" name="Picture 3" descr="C:\Users\SHERLE~1\AppData\Local\Temp\Rar$DR95.888\image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161894" y="1161892"/>
            <a:ext cx="91817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3074" name="Picture 2" descr="C:\Users\SHERLE~1\AppData\Local\Temp\Rar$DR33.888\image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161894" y="1161892"/>
            <a:ext cx="91817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4098" name="Picture 2" descr="C:\Users\SHERLE~1\AppData\Local\Temp\Rar$DR04.592\image_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61894" y="1161892"/>
            <a:ext cx="91817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122" name="Picture 2" descr="C:\Users\SHERLE~1\AppData\Local\Temp\Rar$DR17.592\image_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161894" y="1161894"/>
            <a:ext cx="91817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6146" name="Picture 2" descr="C:\Users\SHERLE~1\AppData\Local\Temp\Rar$DR98.592\image_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161894" y="1161892"/>
            <a:ext cx="91817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7170" name="Picture 2" descr="C:\Users\SHERLE~1\AppData\Local\Temp\Rar$DR42.592\image_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61894" y="1161892"/>
            <a:ext cx="91817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8194" name="Picture 2" descr="C:\Users\SHERLE~1\AppData\Local\Temp\Rar$DR85.592\image_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161894" y="1161892"/>
            <a:ext cx="91817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Sherley_Leinad</dc:creator>
  <cp:lastModifiedBy>Sherley_Leinad</cp:lastModifiedBy>
  <cp:revision>23</cp:revision>
  <dcterms:created xsi:type="dcterms:W3CDTF">2012-11-29T11:54:54Z</dcterms:created>
  <dcterms:modified xsi:type="dcterms:W3CDTF">2012-11-29T19:25:30Z</dcterms:modified>
</cp:coreProperties>
</file>